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4" r:id="rId4"/>
    <p:sldId id="261" r:id="rId5"/>
    <p:sldId id="259" r:id="rId6"/>
    <p:sldId id="260" r:id="rId7"/>
    <p:sldId id="263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ISO 9000 / 14000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1759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 JOSEPH COLLEGE OF ARTS &amp; </a:t>
            </a:r>
            <a:r>
              <a:rPr lang="en-US" dirty="0" smtClean="0"/>
              <a:t>COMMERCE VIRAR</a:t>
            </a:r>
            <a:endParaRPr lang="en-US" dirty="0" smtClean="0"/>
          </a:p>
          <a:p>
            <a:r>
              <a:rPr lang="en-US" dirty="0" err="1" smtClean="0"/>
              <a:t>Asst</a:t>
            </a:r>
            <a:r>
              <a:rPr lang="en-US" sz="2400" dirty="0" smtClean="0"/>
              <a:t> Prof </a:t>
            </a:r>
            <a:r>
              <a:rPr lang="en-US" sz="2400" dirty="0" err="1" smtClean="0"/>
              <a:t>Sangeeta</a:t>
            </a:r>
            <a:r>
              <a:rPr lang="en-US" sz="2400" dirty="0" smtClean="0"/>
              <a:t> </a:t>
            </a:r>
            <a:r>
              <a:rPr lang="en-US" sz="2400" dirty="0" err="1" smtClean="0"/>
              <a:t>Pandit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Mcom</a:t>
            </a:r>
            <a:r>
              <a:rPr lang="en-US" sz="2400" dirty="0" smtClean="0"/>
              <a:t> (</a:t>
            </a:r>
            <a:r>
              <a:rPr lang="en-US" sz="2400" dirty="0" err="1" smtClean="0"/>
              <a:t>Mgmt</a:t>
            </a:r>
            <a:r>
              <a:rPr lang="en-US" sz="2400" dirty="0" smtClean="0"/>
              <a:t>), MH-SET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1178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Compliance with Regulatory Framework</a:t>
            </a:r>
          </a:p>
          <a:p>
            <a:r>
              <a:rPr lang="en-US" dirty="0" smtClean="0"/>
              <a:t>Optimum Use of Resources</a:t>
            </a:r>
          </a:p>
          <a:p>
            <a:r>
              <a:rPr lang="en-US" dirty="0" smtClean="0"/>
              <a:t>Increase in Profits</a:t>
            </a:r>
          </a:p>
          <a:p>
            <a:r>
              <a:rPr lang="en-US" dirty="0" smtClean="0"/>
              <a:t>Corporate Image</a:t>
            </a:r>
          </a:p>
          <a:p>
            <a:r>
              <a:rPr lang="en-US" dirty="0" smtClean="0"/>
              <a:t>Competitive Advantage</a:t>
            </a:r>
          </a:p>
          <a:p>
            <a:r>
              <a:rPr lang="en-US" dirty="0" smtClean="0"/>
              <a:t>Better Relations</a:t>
            </a:r>
          </a:p>
          <a:p>
            <a:r>
              <a:rPr lang="en-US" dirty="0" smtClean="0"/>
              <a:t>Increase in Shareholders Wealth</a:t>
            </a:r>
          </a:p>
          <a:p>
            <a:r>
              <a:rPr lang="en-US" dirty="0" smtClean="0"/>
              <a:t>Ease in obtaining Funds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 of ISO 14000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99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8018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2\Desktop\PPT\Thank_you_n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905000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74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2\Downloads\ISO 9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87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2\Downloads\ISO 9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8305800" cy="594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82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 9001- 2008 requirements of quality management system</a:t>
            </a:r>
          </a:p>
          <a:p>
            <a:r>
              <a:rPr lang="en-US" dirty="0" smtClean="0"/>
              <a:t>ISO 9000 – 2005 basic concepts &amp; language</a:t>
            </a:r>
          </a:p>
          <a:p>
            <a:r>
              <a:rPr lang="en-US" dirty="0" smtClean="0"/>
              <a:t>ISO 9004 – 2009 making quality management more efficient &amp; effective</a:t>
            </a:r>
          </a:p>
          <a:p>
            <a:r>
              <a:rPr lang="en-US" dirty="0" smtClean="0"/>
              <a:t>ISO 9001 – guidance on internal &amp; external audits of quality management 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ISO  9000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Published in 1987</a:t>
            </a:r>
          </a:p>
          <a:p>
            <a:r>
              <a:rPr lang="en-US" dirty="0" smtClean="0"/>
              <a:t>Located in Switzerland</a:t>
            </a:r>
          </a:p>
          <a:p>
            <a:r>
              <a:rPr lang="en-US" dirty="0" smtClean="0"/>
              <a:t>To develop common international standards worldwide</a:t>
            </a:r>
          </a:p>
          <a:p>
            <a:r>
              <a:rPr lang="en-US" dirty="0" smtClean="0"/>
              <a:t>Set of quality management standards</a:t>
            </a:r>
          </a:p>
          <a:p>
            <a:r>
              <a:rPr lang="en-US" dirty="0" smtClean="0"/>
              <a:t>Provides guidelines for companies &amp; organizations</a:t>
            </a:r>
          </a:p>
          <a:p>
            <a:r>
              <a:rPr lang="en-US" dirty="0" smtClean="0"/>
              <a:t>Quality improvement continuously</a:t>
            </a:r>
          </a:p>
          <a:p>
            <a:r>
              <a:rPr lang="en-US" dirty="0" smtClean="0"/>
              <a:t>ISO 9001 supported by national standards bodies in 120 countries (INDIA)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MEANING/OBJECTIVE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32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Evaluation of Existing quality procedures</a:t>
            </a:r>
          </a:p>
          <a:p>
            <a:r>
              <a:rPr lang="en-US" dirty="0" smtClean="0"/>
              <a:t>Initiating Corrective Actions</a:t>
            </a:r>
          </a:p>
          <a:p>
            <a:r>
              <a:rPr lang="en-US" dirty="0" smtClean="0"/>
              <a:t>Preparation of Quality Assurance Programs</a:t>
            </a:r>
          </a:p>
          <a:p>
            <a:r>
              <a:rPr lang="en-US" dirty="0" smtClean="0"/>
              <a:t>Preparation of Quality Manual</a:t>
            </a:r>
          </a:p>
          <a:p>
            <a:r>
              <a:rPr lang="en-US" dirty="0" smtClean="0"/>
              <a:t>Selection of Certification Agency</a:t>
            </a:r>
          </a:p>
          <a:p>
            <a:r>
              <a:rPr lang="en-US" dirty="0" smtClean="0"/>
              <a:t>Pre- assessment Meeting</a:t>
            </a:r>
          </a:p>
          <a:p>
            <a:r>
              <a:rPr lang="en-US" dirty="0" smtClean="0"/>
              <a:t>Preliminary Visit</a:t>
            </a:r>
          </a:p>
          <a:p>
            <a:r>
              <a:rPr lang="en-US" dirty="0" smtClean="0"/>
              <a:t>Actual Assessment Visit</a:t>
            </a:r>
          </a:p>
          <a:p>
            <a:r>
              <a:rPr lang="en-US" dirty="0" smtClean="0"/>
              <a:t>Certification</a:t>
            </a:r>
          </a:p>
          <a:p>
            <a:r>
              <a:rPr lang="en-US" dirty="0" smtClean="0"/>
              <a:t>Surveillance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Procedure for ISO 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86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2\Downloads\ISO 14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594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965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Released in 1996; Updated in 2004</a:t>
            </a:r>
          </a:p>
          <a:p>
            <a:r>
              <a:rPr lang="en-US" dirty="0" smtClean="0"/>
              <a:t>Voluntary certification </a:t>
            </a:r>
          </a:p>
          <a:p>
            <a:r>
              <a:rPr lang="en-US" dirty="0" smtClean="0"/>
              <a:t>Set of guidelines for Environmental </a:t>
            </a:r>
            <a:r>
              <a:rPr lang="en-US" dirty="0"/>
              <a:t>policies &amp; practices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Related to pollution, sewage, waste management, climate change, resource utilization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ISO 14000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15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Environmental </a:t>
            </a:r>
            <a:r>
              <a:rPr lang="en-US" sz="2800" dirty="0"/>
              <a:t>Management </a:t>
            </a:r>
            <a:r>
              <a:rPr lang="en-US" sz="2800" dirty="0" smtClean="0"/>
              <a:t>System (EMS)</a:t>
            </a:r>
          </a:p>
          <a:p>
            <a:r>
              <a:rPr lang="en-US" sz="2800" dirty="0" smtClean="0"/>
              <a:t>Environmental Auditing &amp; Related Investigation (EA &amp; RI)</a:t>
            </a:r>
          </a:p>
          <a:p>
            <a:r>
              <a:rPr lang="en-US" sz="2800" dirty="0" smtClean="0"/>
              <a:t>Environmental Labels &amp; Declaration (EL)</a:t>
            </a:r>
          </a:p>
          <a:p>
            <a:r>
              <a:rPr lang="en-US" sz="2800" dirty="0" smtClean="0"/>
              <a:t>Environmental Performance Evaluation (EPE)</a:t>
            </a:r>
          </a:p>
          <a:p>
            <a:r>
              <a:rPr lang="en-US" sz="2800" dirty="0" smtClean="0"/>
              <a:t>Life Cycle Assessment (LCA)</a:t>
            </a:r>
          </a:p>
          <a:p>
            <a:r>
              <a:rPr lang="en-US" sz="2800" dirty="0" smtClean="0"/>
              <a:t>Terms &amp; Definitions (T&amp;D)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ISO 14000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15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245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ISO 9000 / 14000</vt:lpstr>
      <vt:lpstr>PowerPoint Presentation</vt:lpstr>
      <vt:lpstr>PowerPoint Presentation</vt:lpstr>
      <vt:lpstr>ISO  9000 FAMILY</vt:lpstr>
      <vt:lpstr>MEANING/OBJECTIVE</vt:lpstr>
      <vt:lpstr>Procedure for ISO Certification</vt:lpstr>
      <vt:lpstr>PowerPoint Presentation</vt:lpstr>
      <vt:lpstr>ISO 14000</vt:lpstr>
      <vt:lpstr>ISO 14000</vt:lpstr>
      <vt:lpstr>Benefits of ISO 14000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 ISO 9000</dc:title>
  <dc:creator>Sangeeta</dc:creator>
  <cp:lastModifiedBy>Sangeeta</cp:lastModifiedBy>
  <cp:revision>15</cp:revision>
  <dcterms:created xsi:type="dcterms:W3CDTF">2006-08-16T00:00:00Z</dcterms:created>
  <dcterms:modified xsi:type="dcterms:W3CDTF">2019-08-11T10:30:36Z</dcterms:modified>
</cp:coreProperties>
</file>