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2"/>
  </p:notesMasterIdLst>
  <p:sldIdLst>
    <p:sldId id="263" r:id="rId4"/>
    <p:sldId id="264" r:id="rId5"/>
    <p:sldId id="260" r:id="rId6"/>
    <p:sldId id="258" r:id="rId7"/>
    <p:sldId id="259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70A6B-0BD3-4EA6-9AB3-466E1762D876}" type="datetimeFigureOut">
              <a:rPr lang="en-US" smtClean="0"/>
              <a:t>19-Aug-19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3CCC-498F-453B-AD33-3C9775F3C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9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D1B3-A9F1-49D6-A762-8662252841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5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19-Aug-19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3715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 JOSEPH COLLEGE OF ARTS &amp; COMMERCE, SATPALA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92500"/>
          </a:bodyPr>
          <a:lstStyle/>
          <a:p>
            <a:pPr algn="ctr"/>
            <a:endParaRPr lang="en-US" sz="4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Asst. Prof. </a:t>
            </a:r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Sangeeta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Pandit</a:t>
            </a:r>
            <a:endParaRPr lang="en-US" sz="4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Mcom (</a:t>
            </a:r>
            <a:r>
              <a:rPr lang="en-US" sz="3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MnH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-SET(Commerce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2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randomBar dir="vert"/>
      </p:transition>
    </mc:Choice>
    <mc:Fallback xmlns="">
      <p:transition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MSMED ACT, 2006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MICRO, SMALL &amp; MEDIUM SIZED ENTERPRISES DEVELOPMENT ACT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7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facilitate promotion &amp; development of and enhancing the micro, small &amp; medium enterprises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905000"/>
            <a:ext cx="7745505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Define &amp; classify these enterprises</a:t>
            </a:r>
          </a:p>
          <a:p>
            <a:r>
              <a:rPr lang="en-US" dirty="0" smtClean="0"/>
              <a:t>Establish advisory committee </a:t>
            </a:r>
          </a:p>
          <a:p>
            <a:r>
              <a:rPr lang="en-US" dirty="0" smtClean="0"/>
              <a:t>Ensure timely &amp; appropriate flow of funds </a:t>
            </a:r>
          </a:p>
          <a:p>
            <a:r>
              <a:rPr lang="en-US" dirty="0" smtClean="0"/>
              <a:t>To prevent sickness in these industries</a:t>
            </a:r>
          </a:p>
          <a:p>
            <a:r>
              <a:rPr lang="en-US" dirty="0" smtClean="0"/>
              <a:t>To facilitate the procurement of goods &amp; services</a:t>
            </a:r>
          </a:p>
          <a:p>
            <a:r>
              <a:rPr lang="en-US" dirty="0" smtClean="0"/>
              <a:t>To formulate policies, programs, guidelines…..</a:t>
            </a:r>
          </a:p>
          <a:p>
            <a:r>
              <a:rPr lang="en-US" dirty="0" smtClean="0"/>
              <a:t>To enhance the competitiveness</a:t>
            </a:r>
          </a:p>
          <a:p>
            <a:r>
              <a:rPr lang="en-US" dirty="0"/>
              <a:t>To provide alternate Dispute Resolution System</a:t>
            </a:r>
          </a:p>
          <a:p>
            <a:r>
              <a:rPr lang="en-US" dirty="0"/>
              <a:t>To provide for simplified exit </a:t>
            </a:r>
            <a:r>
              <a:rPr lang="en-US" dirty="0" smtClean="0"/>
              <a:t>scheme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8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Manufacturing Enterprises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Enterprises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108803"/>
              </p:ext>
            </p:extLst>
          </p:nvPr>
        </p:nvGraphicFramePr>
        <p:xfrm>
          <a:off x="1524000" y="2438400"/>
          <a:ext cx="6096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Nature of Enterprises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Investment</a:t>
                      </a:r>
                      <a:r>
                        <a:rPr lang="en-US" sz="2000" baseline="0" dirty="0" smtClean="0"/>
                        <a:t> in Plant &amp; Mach</a:t>
                      </a:r>
                      <a:endParaRPr lang="en-US" sz="20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Micro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Not over </a:t>
                      </a:r>
                      <a:r>
                        <a:rPr lang="en-US" sz="2000" dirty="0" err="1" smtClean="0"/>
                        <a:t>Rs</a:t>
                      </a:r>
                      <a:r>
                        <a:rPr lang="en-US" sz="2000" dirty="0" smtClean="0"/>
                        <a:t> 25 lakhs</a:t>
                      </a:r>
                      <a:endParaRPr lang="en-US" sz="20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Rs</a:t>
                      </a:r>
                      <a:r>
                        <a:rPr lang="en-US" sz="2000" baseline="0" dirty="0" smtClean="0"/>
                        <a:t> 25 lakhs &lt; </a:t>
                      </a:r>
                      <a:r>
                        <a:rPr lang="en-US" sz="2000" baseline="0" dirty="0" err="1" smtClean="0"/>
                        <a:t>Rs</a:t>
                      </a:r>
                      <a:r>
                        <a:rPr lang="en-US" sz="2000" baseline="0" dirty="0" smtClean="0"/>
                        <a:t> 5 </a:t>
                      </a:r>
                      <a:r>
                        <a:rPr lang="en-US" sz="2000" baseline="0" dirty="0" err="1" smtClean="0"/>
                        <a:t>Crores</a:t>
                      </a:r>
                      <a:endParaRPr lang="en-US" sz="20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Medium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Rs</a:t>
                      </a:r>
                      <a:r>
                        <a:rPr lang="en-US" sz="2000" dirty="0" smtClean="0"/>
                        <a:t> 5 </a:t>
                      </a:r>
                      <a:r>
                        <a:rPr lang="en-US" sz="2000" dirty="0" err="1" smtClean="0"/>
                        <a:t>Crores</a:t>
                      </a:r>
                      <a:r>
                        <a:rPr lang="en-US" sz="2000" baseline="0" dirty="0" smtClean="0"/>
                        <a:t> &lt; </a:t>
                      </a:r>
                      <a:r>
                        <a:rPr lang="en-US" sz="2000" baseline="0" dirty="0" err="1" smtClean="0"/>
                        <a:t>Rs</a:t>
                      </a:r>
                      <a:r>
                        <a:rPr lang="en-US" sz="2000" baseline="0" dirty="0" smtClean="0"/>
                        <a:t> 10 </a:t>
                      </a:r>
                      <a:r>
                        <a:rPr lang="en-US" sz="2000" baseline="0" dirty="0" err="1" smtClean="0"/>
                        <a:t>Crores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61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Service Providers 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Enterprises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200388"/>
              </p:ext>
            </p:extLst>
          </p:nvPr>
        </p:nvGraphicFramePr>
        <p:xfrm>
          <a:off x="1676400" y="2362200"/>
          <a:ext cx="6096000" cy="27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Nature of Enterprises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Investment</a:t>
                      </a:r>
                      <a:r>
                        <a:rPr lang="en-US" sz="2000" baseline="0" dirty="0" smtClean="0"/>
                        <a:t> in Plant &amp; Mach</a:t>
                      </a:r>
                      <a:endParaRPr lang="en-US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Micro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Not over </a:t>
                      </a:r>
                      <a:r>
                        <a:rPr lang="en-US" sz="2000" dirty="0" err="1" smtClean="0"/>
                        <a:t>Rs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10 </a:t>
                      </a:r>
                      <a:r>
                        <a:rPr lang="en-US" sz="2000" dirty="0" smtClean="0"/>
                        <a:t>lakhs</a:t>
                      </a:r>
                      <a:endParaRPr lang="en-US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10 </a:t>
                      </a:r>
                      <a:r>
                        <a:rPr lang="en-US" sz="2000" baseline="0" dirty="0" smtClean="0"/>
                        <a:t>lakhs &lt; </a:t>
                      </a:r>
                      <a:r>
                        <a:rPr lang="en-US" sz="2000" baseline="0" dirty="0" err="1" smtClean="0"/>
                        <a:t>Rs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2 </a:t>
                      </a:r>
                      <a:r>
                        <a:rPr lang="en-US" sz="2000" baseline="0" dirty="0" err="1" smtClean="0"/>
                        <a:t>Crores</a:t>
                      </a:r>
                      <a:endParaRPr lang="en-US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Medium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2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Crores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&lt; </a:t>
                      </a:r>
                      <a:r>
                        <a:rPr lang="en-US" sz="2000" baseline="0" dirty="0" err="1" smtClean="0"/>
                        <a:t>Rs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5 </a:t>
                      </a:r>
                      <a:r>
                        <a:rPr lang="en-US" sz="2000" baseline="0" dirty="0" err="1" smtClean="0"/>
                        <a:t>Crores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01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finance available from banks</a:t>
            </a:r>
          </a:p>
          <a:p>
            <a:r>
              <a:rPr lang="en-US" dirty="0" smtClean="0"/>
              <a:t>Protection against delay in payment from buyers &amp; right of interest on delayed payment</a:t>
            </a:r>
          </a:p>
          <a:p>
            <a:r>
              <a:rPr lang="en-US" dirty="0" smtClean="0"/>
              <a:t>Preference in procuring Govt. tenders</a:t>
            </a:r>
          </a:p>
          <a:p>
            <a:r>
              <a:rPr lang="en-US" dirty="0" smtClean="0"/>
              <a:t>Stamp Duty &amp; Octroi benefits </a:t>
            </a:r>
          </a:p>
          <a:p>
            <a:r>
              <a:rPr lang="en-US" dirty="0" smtClean="0"/>
              <a:t>Concession in Electricity Bills</a:t>
            </a:r>
          </a:p>
          <a:p>
            <a:r>
              <a:rPr lang="en-US" dirty="0" smtClean="0"/>
              <a:t>Reimbursement of ISO Certification Expenses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MSM ENTERPRISES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PPT\Thank_you_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905000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7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219</TotalTime>
  <Words>219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Equity</vt:lpstr>
      <vt:lpstr>Hardcover</vt:lpstr>
      <vt:lpstr>Concourse</vt:lpstr>
      <vt:lpstr>ST JOSEPH COLLEGE OF ARTS &amp; COMMERCE, SATPALA</vt:lpstr>
      <vt:lpstr>MICRO, SMALL &amp; MEDIUM SIZED ENTERPRISES DEVELOPMENT ACT 2006</vt:lpstr>
      <vt:lpstr>OBJECTIVES</vt:lpstr>
      <vt:lpstr>FEATURES </vt:lpstr>
      <vt:lpstr>Classification of Enterprises</vt:lpstr>
      <vt:lpstr>Classification of Enterprises</vt:lpstr>
      <vt:lpstr>BENEFITS TO MSM ENTERPRISES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Sangeeta</dc:creator>
  <cp:lastModifiedBy>Sangeeta</cp:lastModifiedBy>
  <cp:revision>15</cp:revision>
  <dcterms:created xsi:type="dcterms:W3CDTF">2006-08-16T00:00:00Z</dcterms:created>
  <dcterms:modified xsi:type="dcterms:W3CDTF">2019-08-19T15:11:19Z</dcterms:modified>
</cp:coreProperties>
</file>