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8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65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09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366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796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3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288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121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8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447800"/>
            <a:ext cx="7772400" cy="2201206"/>
          </a:xfrm>
        </p:spPr>
        <p:txBody>
          <a:bodyPr/>
          <a:lstStyle/>
          <a:p>
            <a:r>
              <a:rPr lang="en-US" dirty="0" smtClean="0"/>
              <a:t>PRESENTATION ON </a:t>
            </a:r>
            <a:br>
              <a:rPr lang="en-US" dirty="0" smtClean="0"/>
            </a:br>
            <a:r>
              <a:rPr lang="en-US" dirty="0" smtClean="0"/>
              <a:t>QUALITY CIRCLES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 JOSEPH COLLEGE OF ARTS &amp; COMMERCE</a:t>
            </a:r>
            <a:r>
              <a:rPr lang="en-US" smtClean="0"/>
              <a:t>, </a:t>
            </a:r>
            <a:r>
              <a:rPr lang="en-US" smtClean="0"/>
              <a:t>VIRAR</a:t>
            </a:r>
            <a:endParaRPr lang="en-US" dirty="0" smtClean="0"/>
          </a:p>
          <a:p>
            <a:r>
              <a:rPr lang="en-US" dirty="0" err="1" smtClean="0"/>
              <a:t>Asst</a:t>
            </a:r>
            <a:r>
              <a:rPr lang="en-US" dirty="0" smtClean="0"/>
              <a:t> Prof </a:t>
            </a:r>
            <a:r>
              <a:rPr lang="en-US" dirty="0" err="1" smtClean="0"/>
              <a:t>Sangeeta</a:t>
            </a:r>
            <a:r>
              <a:rPr lang="en-US" dirty="0" smtClean="0"/>
              <a:t> </a:t>
            </a:r>
            <a:r>
              <a:rPr lang="en-US" dirty="0" err="1" smtClean="0"/>
              <a:t>Pandit</a:t>
            </a:r>
            <a:endParaRPr lang="en-US" dirty="0" smtClean="0"/>
          </a:p>
          <a:p>
            <a:r>
              <a:rPr lang="en-US" dirty="0" err="1" smtClean="0"/>
              <a:t>Mcom</a:t>
            </a:r>
            <a:r>
              <a:rPr lang="en-US" dirty="0" smtClean="0"/>
              <a:t> (</a:t>
            </a:r>
            <a:r>
              <a:rPr lang="en-US" dirty="0" err="1" smtClean="0"/>
              <a:t>Mgmt</a:t>
            </a:r>
            <a:r>
              <a:rPr lang="en-US" dirty="0" smtClean="0"/>
              <a:t>), MH-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9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2\Desktop\qual-ty-c-rcle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63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MEANING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QC is a small group of volunteered employees from same work area and doing similar work </a:t>
            </a:r>
          </a:p>
          <a:p>
            <a:r>
              <a:rPr lang="en-US" dirty="0" smtClean="0"/>
              <a:t>Meet regularly to identify, analyze and solve problems in their work area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dmin2\Downloads\QUALITY CIRCLE 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0861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2\Downloads\PDCA-cyc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810000"/>
            <a:ext cx="4736302" cy="265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01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quality, productivity &amp; profitability</a:t>
            </a:r>
          </a:p>
          <a:p>
            <a:r>
              <a:rPr lang="en-US" dirty="0" smtClean="0"/>
              <a:t>Secure employee involvement, motivation &amp; development</a:t>
            </a:r>
          </a:p>
          <a:p>
            <a:r>
              <a:rPr lang="en-US" dirty="0" smtClean="0"/>
              <a:t>Improve management- employees relations</a:t>
            </a:r>
          </a:p>
          <a:p>
            <a:r>
              <a:rPr lang="en-US" dirty="0" smtClean="0"/>
              <a:t>Improve communication at all levels</a:t>
            </a:r>
          </a:p>
          <a:p>
            <a:r>
              <a:rPr lang="en-US" dirty="0" smtClean="0"/>
              <a:t>To develop team spirit among the employees</a:t>
            </a:r>
          </a:p>
          <a:p>
            <a:r>
              <a:rPr lang="en-US" dirty="0" smtClean="0"/>
              <a:t>Provide better working environment to employees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6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QC – 4 to 12 members</a:t>
            </a:r>
          </a:p>
          <a:p>
            <a:r>
              <a:rPr lang="en-US" dirty="0" smtClean="0"/>
              <a:t>First meeting- problem solving techniques </a:t>
            </a:r>
          </a:p>
          <a:p>
            <a:r>
              <a:rPr lang="en-US" dirty="0" smtClean="0"/>
              <a:t>Brain storming sessions by QC specialist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QC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6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Listing of Problems</a:t>
            </a:r>
          </a:p>
          <a:p>
            <a:r>
              <a:rPr lang="en-US" sz="3200" dirty="0" smtClean="0"/>
              <a:t>Selection of Problem</a:t>
            </a:r>
          </a:p>
          <a:p>
            <a:r>
              <a:rPr lang="en-US" sz="3200" dirty="0" smtClean="0"/>
              <a:t>Analysis of Problem</a:t>
            </a:r>
          </a:p>
          <a:p>
            <a:r>
              <a:rPr lang="en-US" sz="3200" dirty="0" smtClean="0"/>
              <a:t>Generating Solutions</a:t>
            </a:r>
          </a:p>
          <a:p>
            <a:r>
              <a:rPr lang="en-US" sz="3200" dirty="0" smtClean="0"/>
              <a:t>Recommendations</a:t>
            </a:r>
          </a:p>
          <a:p>
            <a:r>
              <a:rPr lang="en-US" sz="3200" dirty="0" smtClean="0"/>
              <a:t>Acceptance of Recommendations</a:t>
            </a:r>
          </a:p>
          <a:p>
            <a:r>
              <a:rPr lang="en-US" sz="3200" dirty="0" smtClean="0"/>
              <a:t>Implementation</a:t>
            </a:r>
          </a:p>
          <a:p>
            <a:r>
              <a:rPr lang="en-US" sz="3200" dirty="0" smtClean="0"/>
              <a:t>Rewarding the Employees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IN QC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6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2\Desktop\PPT\Thank_you_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90500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701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128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Concourse</vt:lpstr>
      <vt:lpstr>Aspect</vt:lpstr>
      <vt:lpstr>Office Theme</vt:lpstr>
      <vt:lpstr>PRESENTATION ON  QUALITY CIRCLES</vt:lpstr>
      <vt:lpstr>PowerPoint Presentation</vt:lpstr>
      <vt:lpstr>MEANING</vt:lpstr>
      <vt:lpstr>Objectives</vt:lpstr>
      <vt:lpstr>QC PROCESS</vt:lpstr>
      <vt:lpstr>STEPS IN QC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 QUALITY CIRCLES</dc:title>
  <dc:creator>Sangeeta</dc:creator>
  <cp:lastModifiedBy>Sangeeta</cp:lastModifiedBy>
  <cp:revision>14</cp:revision>
  <dcterms:created xsi:type="dcterms:W3CDTF">2006-08-16T00:00:00Z</dcterms:created>
  <dcterms:modified xsi:type="dcterms:W3CDTF">2019-08-11T10:30:14Z</dcterms:modified>
</cp:coreProperties>
</file>